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9" d="100"/>
          <a:sy n="69" d="100"/>
        </p:scale>
        <p:origin x="-141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574FCDA-011C-43DE-85DF-739588FB7BE3}" type="datetimeFigureOut">
              <a:rPr lang="en-US" smtClean="0"/>
              <a:pPr/>
              <a:t>9/30/2012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06DD0B-97BE-4210-B727-C0C1CF74A37F}" type="slidenum">
              <a:rPr lang="en-US" smtClean="0"/>
              <a:pPr/>
              <a:t>‹#›</a:t>
            </a:fld>
            <a:endParaRPr lang="en-US"/>
          </a:p>
        </p:txBody>
      </p:sp>
    </p:spTree>
  </p:cSld>
  <p:clrMapOvr>
    <a:masterClrMapping/>
  </p:clrMapOvr>
  <p:transition>
    <p:pull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574FCDA-011C-43DE-85DF-739588FB7BE3}" type="datetimeFigureOut">
              <a:rPr lang="en-US" smtClean="0"/>
              <a:pPr/>
              <a:t>9/30/2012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06DD0B-97BE-4210-B727-C0C1CF74A37F}" type="slidenum">
              <a:rPr lang="en-US" smtClean="0"/>
              <a:pPr/>
              <a:t>‹#›</a:t>
            </a:fld>
            <a:endParaRPr lang="en-US"/>
          </a:p>
        </p:txBody>
      </p:sp>
    </p:spTree>
  </p:cSld>
  <p:clrMapOvr>
    <a:masterClrMapping/>
  </p:clrMapOvr>
  <p:transition>
    <p:pull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574FCDA-011C-43DE-85DF-739588FB7BE3}" type="datetimeFigureOut">
              <a:rPr lang="en-US" smtClean="0"/>
              <a:pPr/>
              <a:t>9/30/2012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06DD0B-97BE-4210-B727-C0C1CF74A37F}" type="slidenum">
              <a:rPr lang="en-US" smtClean="0"/>
              <a:pPr/>
              <a:t>‹#›</a:t>
            </a:fld>
            <a:endParaRPr lang="en-US"/>
          </a:p>
        </p:txBody>
      </p:sp>
    </p:spTree>
  </p:cSld>
  <p:clrMapOvr>
    <a:masterClrMapping/>
  </p:clrMapOvr>
  <p:transition>
    <p:pull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574FCDA-011C-43DE-85DF-739588FB7BE3}" type="datetimeFigureOut">
              <a:rPr lang="en-US" smtClean="0"/>
              <a:pPr/>
              <a:t>9/30/2012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06DD0B-97BE-4210-B727-C0C1CF74A37F}" type="slidenum">
              <a:rPr lang="en-US" smtClean="0"/>
              <a:pPr/>
              <a:t>‹#›</a:t>
            </a:fld>
            <a:endParaRPr lang="en-US"/>
          </a:p>
        </p:txBody>
      </p:sp>
    </p:spTree>
  </p:cSld>
  <p:clrMapOvr>
    <a:masterClrMapping/>
  </p:clrMapOvr>
  <p:transition>
    <p:pull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74FCDA-011C-43DE-85DF-739588FB7BE3}" type="datetimeFigureOut">
              <a:rPr lang="en-US" smtClean="0"/>
              <a:pPr/>
              <a:t>9/30/2012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06DD0B-97BE-4210-B727-C0C1CF74A37F}" type="slidenum">
              <a:rPr lang="en-US" smtClean="0"/>
              <a:pPr/>
              <a:t>‹#›</a:t>
            </a:fld>
            <a:endParaRPr lang="en-US"/>
          </a:p>
        </p:txBody>
      </p:sp>
    </p:spTree>
  </p:cSld>
  <p:clrMapOvr>
    <a:masterClrMapping/>
  </p:clrMapOvr>
  <p:transition>
    <p:pull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574FCDA-011C-43DE-85DF-739588FB7BE3}" type="datetimeFigureOut">
              <a:rPr lang="en-US" smtClean="0"/>
              <a:pPr/>
              <a:t>9/30/2012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06DD0B-97BE-4210-B727-C0C1CF74A37F}" type="slidenum">
              <a:rPr lang="en-US" smtClean="0"/>
              <a:pPr/>
              <a:t>‹#›</a:t>
            </a:fld>
            <a:endParaRPr lang="en-US"/>
          </a:p>
        </p:txBody>
      </p:sp>
    </p:spTree>
  </p:cSld>
  <p:clrMapOvr>
    <a:masterClrMapping/>
  </p:clrMapOvr>
  <p:transition>
    <p:pull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574FCDA-011C-43DE-85DF-739588FB7BE3}" type="datetimeFigureOut">
              <a:rPr lang="en-US" smtClean="0"/>
              <a:pPr/>
              <a:t>9/30/2012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606DD0B-97BE-4210-B727-C0C1CF74A37F}" type="slidenum">
              <a:rPr lang="en-US" smtClean="0"/>
              <a:pPr/>
              <a:t>‹#›</a:t>
            </a:fld>
            <a:endParaRPr lang="en-US"/>
          </a:p>
        </p:txBody>
      </p:sp>
    </p:spTree>
  </p:cSld>
  <p:clrMapOvr>
    <a:masterClrMapping/>
  </p:clrMapOvr>
  <p:transition>
    <p:pull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574FCDA-011C-43DE-85DF-739588FB7BE3}" type="datetimeFigureOut">
              <a:rPr lang="en-US" smtClean="0"/>
              <a:pPr/>
              <a:t>9/30/2012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606DD0B-97BE-4210-B727-C0C1CF74A37F}" type="slidenum">
              <a:rPr lang="en-US" smtClean="0"/>
              <a:pPr/>
              <a:t>‹#›</a:t>
            </a:fld>
            <a:endParaRPr lang="en-US"/>
          </a:p>
        </p:txBody>
      </p:sp>
    </p:spTree>
  </p:cSld>
  <p:clrMapOvr>
    <a:masterClrMapping/>
  </p:clrMapOvr>
  <p:transition>
    <p:pull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74FCDA-011C-43DE-85DF-739588FB7BE3}" type="datetimeFigureOut">
              <a:rPr lang="en-US" smtClean="0"/>
              <a:pPr/>
              <a:t>9/30/2012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606DD0B-97BE-4210-B727-C0C1CF74A37F}" type="slidenum">
              <a:rPr lang="en-US" smtClean="0"/>
              <a:pPr/>
              <a:t>‹#›</a:t>
            </a:fld>
            <a:endParaRPr lang="en-US"/>
          </a:p>
        </p:txBody>
      </p:sp>
    </p:spTree>
  </p:cSld>
  <p:clrMapOvr>
    <a:masterClrMapping/>
  </p:clrMapOvr>
  <p:transition>
    <p:pull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74FCDA-011C-43DE-85DF-739588FB7BE3}" type="datetimeFigureOut">
              <a:rPr lang="en-US" smtClean="0"/>
              <a:pPr/>
              <a:t>9/30/2012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06DD0B-97BE-4210-B727-C0C1CF74A37F}" type="slidenum">
              <a:rPr lang="en-US" smtClean="0"/>
              <a:pPr/>
              <a:t>‹#›</a:t>
            </a:fld>
            <a:endParaRPr lang="en-US"/>
          </a:p>
        </p:txBody>
      </p:sp>
    </p:spTree>
  </p:cSld>
  <p:clrMapOvr>
    <a:masterClrMapping/>
  </p:clrMapOvr>
  <p:transition>
    <p:pull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74FCDA-011C-43DE-85DF-739588FB7BE3}" type="datetimeFigureOut">
              <a:rPr lang="en-US" smtClean="0"/>
              <a:pPr/>
              <a:t>9/30/2012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06DD0B-97BE-4210-B727-C0C1CF74A37F}" type="slidenum">
              <a:rPr lang="en-US" smtClean="0"/>
              <a:pPr/>
              <a:t>‹#›</a:t>
            </a:fld>
            <a:endParaRPr lang="en-US"/>
          </a:p>
        </p:txBody>
      </p:sp>
    </p:spTree>
  </p:cSld>
  <p:clrMapOvr>
    <a:masterClrMapping/>
  </p:clrMapOvr>
  <p:transition>
    <p:pull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574FCDA-011C-43DE-85DF-739588FB7BE3}" type="datetimeFigureOut">
              <a:rPr lang="en-US" smtClean="0"/>
              <a:pPr/>
              <a:t>9/30/2012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06DD0B-97BE-4210-B727-C0C1CF74A37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pull dir="r"/>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trm.jpg"/>
          <p:cNvPicPr>
            <a:picLocks noChangeAspect="1"/>
          </p:cNvPicPr>
          <p:nvPr/>
        </p:nvPicPr>
        <p:blipFill>
          <a:blip r:embed="rId2"/>
          <a:stretch>
            <a:fillRect/>
          </a:stretch>
        </p:blipFill>
        <p:spPr>
          <a:xfrm>
            <a:off x="1" y="0"/>
            <a:ext cx="9144000" cy="6857999"/>
          </a:xfrm>
          <a:prstGeom prst="rect">
            <a:avLst/>
          </a:prstGeom>
        </p:spPr>
      </p:pic>
      <p:sp>
        <p:nvSpPr>
          <p:cNvPr id="2" name="Title 1"/>
          <p:cNvSpPr>
            <a:spLocks noGrp="1"/>
          </p:cNvSpPr>
          <p:nvPr>
            <p:ph type="ctrTitle"/>
          </p:nvPr>
        </p:nvSpPr>
        <p:spPr>
          <a:xfrm>
            <a:off x="685800" y="1447801"/>
            <a:ext cx="7772400" cy="2152650"/>
          </a:xfrm>
        </p:spPr>
        <p:txBody>
          <a:bodyPr>
            <a:noAutofit/>
          </a:bodyPr>
          <a:lstStyle/>
          <a:p>
            <a:r>
              <a:rPr lang="en-US" sz="6000" b="1" dirty="0" err="1" smtClean="0"/>
              <a:t>Maryknoll</a:t>
            </a:r>
            <a:r>
              <a:rPr lang="en-US" sz="6000" b="1" dirty="0" smtClean="0"/>
              <a:t> School of</a:t>
            </a:r>
            <a:br>
              <a:rPr lang="en-US" sz="6000" b="1" dirty="0" smtClean="0"/>
            </a:br>
            <a:r>
              <a:rPr lang="en-US" sz="6000" b="1" dirty="0" err="1" smtClean="0"/>
              <a:t>Manay</a:t>
            </a:r>
            <a:r>
              <a:rPr lang="en-US" sz="6000" b="1" dirty="0" smtClean="0"/>
              <a:t>, Inc.</a:t>
            </a:r>
            <a:endParaRPr lang="en-US" sz="6000" b="1" dirty="0"/>
          </a:p>
        </p:txBody>
      </p:sp>
      <p:sp>
        <p:nvSpPr>
          <p:cNvPr id="3" name="Subtitle 2"/>
          <p:cNvSpPr>
            <a:spLocks noGrp="1"/>
          </p:cNvSpPr>
          <p:nvPr>
            <p:ph type="subTitle" idx="1"/>
          </p:nvPr>
        </p:nvSpPr>
        <p:spPr>
          <a:xfrm>
            <a:off x="1371600" y="3886200"/>
            <a:ext cx="6400800" cy="2286000"/>
          </a:xfrm>
        </p:spPr>
        <p:txBody>
          <a:bodyPr>
            <a:normAutofit lnSpcReduction="10000"/>
          </a:bodyPr>
          <a:lstStyle/>
          <a:p>
            <a:r>
              <a:rPr lang="en-US" b="1" dirty="0" smtClean="0">
                <a:solidFill>
                  <a:schemeClr val="tx1"/>
                </a:solidFill>
              </a:rPr>
              <a:t>Ms. </a:t>
            </a:r>
            <a:r>
              <a:rPr lang="en-US" b="1" dirty="0" err="1" smtClean="0">
                <a:solidFill>
                  <a:schemeClr val="tx1"/>
                </a:solidFill>
              </a:rPr>
              <a:t>Navarrete</a:t>
            </a:r>
            <a:endParaRPr lang="en-US" b="1" dirty="0" smtClean="0">
              <a:solidFill>
                <a:schemeClr val="tx1"/>
              </a:solidFill>
            </a:endParaRPr>
          </a:p>
          <a:p>
            <a:r>
              <a:rPr lang="en-US" b="1" dirty="0" smtClean="0">
                <a:solidFill>
                  <a:schemeClr val="tx1"/>
                </a:solidFill>
              </a:rPr>
              <a:t>Biology</a:t>
            </a:r>
          </a:p>
          <a:p>
            <a:r>
              <a:rPr lang="en-US" b="1" dirty="0" smtClean="0">
                <a:solidFill>
                  <a:schemeClr val="tx1"/>
                </a:solidFill>
              </a:rPr>
              <a:t>Second Year, St. Joseph</a:t>
            </a:r>
          </a:p>
          <a:p>
            <a:r>
              <a:rPr lang="en-US" b="1" dirty="0" smtClean="0">
                <a:solidFill>
                  <a:schemeClr val="tx1"/>
                </a:solidFill>
              </a:rPr>
              <a:t>June 2012 to March 2013</a:t>
            </a:r>
            <a:endParaRPr lang="en-US" b="1" dirty="0">
              <a:solidFill>
                <a:schemeClr val="tx1"/>
              </a:solidFill>
            </a:endParaRPr>
          </a:p>
        </p:txBody>
      </p:sp>
    </p:spTree>
  </p:cSld>
  <p:clrMapOvr>
    <a:masterClrMapping/>
  </p:clrMapOvr>
  <p:transition>
    <p:pull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trm.jpg"/>
          <p:cNvPicPr>
            <a:picLocks noChangeAspect="1"/>
          </p:cNvPicPr>
          <p:nvPr/>
        </p:nvPicPr>
        <p:blipFill>
          <a:blip r:embed="rId2"/>
          <a:stretch>
            <a:fillRect/>
          </a:stretch>
        </p:blipFill>
        <p:spPr>
          <a:xfrm>
            <a:off x="1" y="0"/>
            <a:ext cx="9144000" cy="6857999"/>
          </a:xfrm>
          <a:prstGeom prst="rect">
            <a:avLst/>
          </a:prstGeom>
        </p:spPr>
      </p:pic>
      <p:sp>
        <p:nvSpPr>
          <p:cNvPr id="2" name="Title 1"/>
          <p:cNvSpPr>
            <a:spLocks noGrp="1"/>
          </p:cNvSpPr>
          <p:nvPr>
            <p:ph type="title"/>
          </p:nvPr>
        </p:nvSpPr>
        <p:spPr/>
        <p:txBody>
          <a:bodyPr>
            <a:normAutofit/>
          </a:bodyPr>
          <a:lstStyle/>
          <a:p>
            <a:pPr algn="l"/>
            <a:r>
              <a:rPr lang="en-US" sz="5400" b="1" dirty="0" smtClean="0"/>
              <a:t>OBJECTIVES</a:t>
            </a:r>
            <a:r>
              <a:rPr lang="en-US" dirty="0" smtClean="0"/>
              <a:t>: </a:t>
            </a:r>
            <a:endParaRPr lang="en-US" dirty="0"/>
          </a:p>
        </p:txBody>
      </p:sp>
      <p:sp>
        <p:nvSpPr>
          <p:cNvPr id="3" name="Content Placeholder 2"/>
          <p:cNvSpPr>
            <a:spLocks noGrp="1"/>
          </p:cNvSpPr>
          <p:nvPr>
            <p:ph idx="1"/>
          </p:nvPr>
        </p:nvSpPr>
        <p:spPr/>
        <p:txBody>
          <a:bodyPr>
            <a:normAutofit/>
          </a:bodyPr>
          <a:lstStyle/>
          <a:p>
            <a:r>
              <a:rPr lang="en-US" sz="4000" b="1" dirty="0" smtClean="0"/>
              <a:t>For the students to distinguish the producer-consumer relationship.</a:t>
            </a:r>
          </a:p>
          <a:p>
            <a:r>
              <a:rPr lang="en-US" sz="4000" b="1" dirty="0" smtClean="0"/>
              <a:t>For the students to recognize the structure of the plant.</a:t>
            </a:r>
          </a:p>
          <a:p>
            <a:r>
              <a:rPr lang="en-US" sz="4000" b="1" dirty="0" smtClean="0"/>
              <a:t>For the students to know how an organism was reproduce.</a:t>
            </a:r>
            <a:endParaRPr lang="en-US" sz="4000" b="1" dirty="0"/>
          </a:p>
        </p:txBody>
      </p:sp>
    </p:spTree>
  </p:cSld>
  <p:clrMapOvr>
    <a:masterClrMapping/>
  </p:clrMapOvr>
  <p:transition>
    <p:pull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trm.jpg"/>
          <p:cNvPicPr>
            <a:picLocks noChangeAspect="1"/>
          </p:cNvPicPr>
          <p:nvPr/>
        </p:nvPicPr>
        <p:blipFill>
          <a:blip r:embed="rId2"/>
          <a:stretch>
            <a:fillRect/>
          </a:stretch>
        </p:blipFill>
        <p:spPr>
          <a:xfrm>
            <a:off x="1" y="0"/>
            <a:ext cx="9144000" cy="6857999"/>
          </a:xfrm>
          <a:prstGeom prst="rect">
            <a:avLst/>
          </a:prstGeom>
        </p:spPr>
      </p:pic>
      <p:sp>
        <p:nvSpPr>
          <p:cNvPr id="2" name="Title 1"/>
          <p:cNvSpPr>
            <a:spLocks noGrp="1"/>
          </p:cNvSpPr>
          <p:nvPr>
            <p:ph type="ctrTitle"/>
          </p:nvPr>
        </p:nvSpPr>
        <p:spPr>
          <a:xfrm>
            <a:off x="685800" y="2130425"/>
            <a:ext cx="7772400" cy="2441575"/>
          </a:xfrm>
        </p:spPr>
        <p:txBody>
          <a:bodyPr>
            <a:normAutofit fontScale="90000"/>
          </a:bodyPr>
          <a:lstStyle/>
          <a:p>
            <a:r>
              <a:rPr lang="en-US" sz="8000" b="1" dirty="0" smtClean="0"/>
              <a:t>First Grading:</a:t>
            </a:r>
            <a:br>
              <a:rPr lang="en-US" sz="8000" b="1" dirty="0" smtClean="0"/>
            </a:br>
            <a:r>
              <a:rPr lang="en-US" sz="9800" b="1" dirty="0" smtClean="0"/>
              <a:t>ECOSYSTEM</a:t>
            </a:r>
            <a:endParaRPr lang="en-US" sz="9800" b="1" dirty="0"/>
          </a:p>
        </p:txBody>
      </p:sp>
      <p:sp>
        <p:nvSpPr>
          <p:cNvPr id="3" name="Subtitle 2"/>
          <p:cNvSpPr>
            <a:spLocks noGrp="1"/>
          </p:cNvSpPr>
          <p:nvPr>
            <p:ph type="subTitle" idx="1"/>
          </p:nvPr>
        </p:nvSpPr>
        <p:spPr>
          <a:xfrm>
            <a:off x="1371600" y="4724400"/>
            <a:ext cx="6400800" cy="914400"/>
          </a:xfrm>
        </p:spPr>
        <p:txBody>
          <a:bodyPr/>
          <a:lstStyle/>
          <a:p>
            <a:endParaRPr lang="en-US" dirty="0"/>
          </a:p>
        </p:txBody>
      </p:sp>
    </p:spTree>
  </p:cSld>
  <p:clrMapOvr>
    <a:masterClrMapping/>
  </p:clrMapOvr>
  <p:transition>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trm.jpg"/>
          <p:cNvPicPr>
            <a:picLocks noChangeAspect="1"/>
          </p:cNvPicPr>
          <p:nvPr/>
        </p:nvPicPr>
        <p:blipFill>
          <a:blip r:embed="rId2"/>
          <a:stretch>
            <a:fillRect/>
          </a:stretch>
        </p:blipFill>
        <p:spPr>
          <a:xfrm>
            <a:off x="1" y="0"/>
            <a:ext cx="9144000" cy="6857999"/>
          </a:xfrm>
          <a:prstGeom prst="rect">
            <a:avLst/>
          </a:prstGeom>
        </p:spPr>
      </p:pic>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a:bodyPr>
          <a:lstStyle/>
          <a:p>
            <a:r>
              <a:rPr lang="en-US" sz="4800" b="1" dirty="0" smtClean="0"/>
              <a:t>FOOD CHAIN</a:t>
            </a:r>
          </a:p>
          <a:p>
            <a:r>
              <a:rPr lang="en-US" sz="4800" b="1" dirty="0" smtClean="0"/>
              <a:t>FOOD WEB</a:t>
            </a:r>
          </a:p>
          <a:p>
            <a:r>
              <a:rPr lang="en-US" sz="4800" b="1" dirty="0" smtClean="0"/>
              <a:t>TYPES OF CONSUMERS</a:t>
            </a:r>
          </a:p>
          <a:p>
            <a:r>
              <a:rPr lang="en-US" sz="4800" b="1" dirty="0" smtClean="0"/>
              <a:t>SYMBIOTIC RELATIONSHIPS</a:t>
            </a:r>
            <a:endParaRPr lang="en-US" sz="4800" b="1" dirty="0"/>
          </a:p>
        </p:txBody>
      </p:sp>
    </p:spTree>
  </p:cSld>
  <p:clrMapOvr>
    <a:masterClrMapping/>
  </p:clrMapOvr>
  <p:transition>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trm.jpg"/>
          <p:cNvPicPr>
            <a:picLocks noChangeAspect="1"/>
          </p:cNvPicPr>
          <p:nvPr/>
        </p:nvPicPr>
        <p:blipFill>
          <a:blip r:embed="rId2"/>
          <a:stretch>
            <a:fillRect/>
          </a:stretch>
        </p:blipFill>
        <p:spPr>
          <a:xfrm>
            <a:off x="1" y="0"/>
            <a:ext cx="9144000" cy="6857999"/>
          </a:xfrm>
          <a:prstGeom prst="rect">
            <a:avLst/>
          </a:prstGeom>
        </p:spPr>
      </p:pic>
      <p:sp>
        <p:nvSpPr>
          <p:cNvPr id="2" name="Title 1"/>
          <p:cNvSpPr>
            <a:spLocks noGrp="1"/>
          </p:cNvSpPr>
          <p:nvPr>
            <p:ph type="ctrTitle"/>
          </p:nvPr>
        </p:nvSpPr>
        <p:spPr>
          <a:xfrm>
            <a:off x="685800" y="2130425"/>
            <a:ext cx="7772400" cy="2212975"/>
          </a:xfrm>
        </p:spPr>
        <p:txBody>
          <a:bodyPr>
            <a:normAutofit fontScale="90000"/>
          </a:bodyPr>
          <a:lstStyle/>
          <a:p>
            <a:r>
              <a:rPr lang="en-US" sz="8000" b="1" dirty="0" smtClean="0"/>
              <a:t>Second Grading:</a:t>
            </a:r>
            <a:br>
              <a:rPr lang="en-US" sz="8000" b="1" dirty="0" smtClean="0"/>
            </a:br>
            <a:r>
              <a:rPr lang="en-US" sz="9800" b="1" dirty="0" smtClean="0"/>
              <a:t>PLANTS</a:t>
            </a:r>
            <a:endParaRPr lang="en-US" sz="9800" b="1" dirty="0"/>
          </a:p>
        </p:txBody>
      </p:sp>
      <p:sp>
        <p:nvSpPr>
          <p:cNvPr id="3" name="Subtitle 2"/>
          <p:cNvSpPr>
            <a:spLocks noGrp="1"/>
          </p:cNvSpPr>
          <p:nvPr>
            <p:ph type="subTitle" idx="1"/>
          </p:nvPr>
        </p:nvSpPr>
        <p:spPr>
          <a:xfrm>
            <a:off x="1371600" y="4648200"/>
            <a:ext cx="6400800" cy="990600"/>
          </a:xfrm>
        </p:spPr>
        <p:txBody>
          <a:bodyPr/>
          <a:lstStyle/>
          <a:p>
            <a:endParaRPr lang="en-US" dirty="0"/>
          </a:p>
        </p:txBody>
      </p:sp>
    </p:spTree>
  </p:cSld>
  <p:clrMapOvr>
    <a:masterClrMapping/>
  </p:clrMapOvr>
  <p:transition>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trm.jpg"/>
          <p:cNvPicPr>
            <a:picLocks noChangeAspect="1"/>
          </p:cNvPicPr>
          <p:nvPr/>
        </p:nvPicPr>
        <p:blipFill>
          <a:blip r:embed="rId2"/>
          <a:stretch>
            <a:fillRect/>
          </a:stretch>
        </p:blipFill>
        <p:spPr>
          <a:xfrm>
            <a:off x="1" y="0"/>
            <a:ext cx="9144000" cy="6857999"/>
          </a:xfrm>
          <a:prstGeom prst="rect">
            <a:avLst/>
          </a:prstGeom>
        </p:spPr>
      </p:pic>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sz="6000" b="1" dirty="0" smtClean="0"/>
              <a:t>PLANT CELLS</a:t>
            </a:r>
          </a:p>
          <a:p>
            <a:r>
              <a:rPr lang="en-US" sz="6000" b="1" dirty="0" smtClean="0"/>
              <a:t>PLANT HORMONES</a:t>
            </a:r>
          </a:p>
          <a:p>
            <a:r>
              <a:rPr lang="en-US" sz="6000" b="1" dirty="0" smtClean="0"/>
              <a:t>PLANT TISSUES</a:t>
            </a:r>
          </a:p>
          <a:p>
            <a:r>
              <a:rPr lang="en-US" sz="6000" b="1" dirty="0" smtClean="0"/>
              <a:t>PHOTOSYNTHESIS</a:t>
            </a:r>
          </a:p>
          <a:p>
            <a:pPr>
              <a:buNone/>
            </a:pPr>
            <a:endParaRPr lang="en-US" dirty="0"/>
          </a:p>
        </p:txBody>
      </p:sp>
    </p:spTree>
  </p:cSld>
  <p:clrMapOvr>
    <a:masterClrMapping/>
  </p:clrMapOvr>
  <p:transition>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trm.jpg"/>
          <p:cNvPicPr>
            <a:picLocks noChangeAspect="1"/>
          </p:cNvPicPr>
          <p:nvPr/>
        </p:nvPicPr>
        <p:blipFill>
          <a:blip r:embed="rId2"/>
          <a:stretch>
            <a:fillRect/>
          </a:stretch>
        </p:blipFill>
        <p:spPr>
          <a:xfrm>
            <a:off x="1" y="0"/>
            <a:ext cx="9144000" cy="6857999"/>
          </a:xfrm>
          <a:prstGeom prst="rect">
            <a:avLst/>
          </a:prstGeom>
        </p:spPr>
      </p:pic>
      <p:sp>
        <p:nvSpPr>
          <p:cNvPr id="2" name="Title 1"/>
          <p:cNvSpPr>
            <a:spLocks noGrp="1"/>
          </p:cNvSpPr>
          <p:nvPr>
            <p:ph type="ctrTitle"/>
          </p:nvPr>
        </p:nvSpPr>
        <p:spPr>
          <a:xfrm>
            <a:off x="685800" y="2130425"/>
            <a:ext cx="7772400" cy="2289175"/>
          </a:xfrm>
        </p:spPr>
        <p:txBody>
          <a:bodyPr>
            <a:normAutofit fontScale="90000"/>
          </a:bodyPr>
          <a:lstStyle/>
          <a:p>
            <a:r>
              <a:rPr lang="en-US" sz="7200" b="1" dirty="0" smtClean="0"/>
              <a:t>Third Grading:</a:t>
            </a:r>
            <a:r>
              <a:rPr lang="en-US" b="1" dirty="0" smtClean="0"/>
              <a:t/>
            </a:r>
            <a:br>
              <a:rPr lang="en-US" b="1" dirty="0" smtClean="0"/>
            </a:br>
            <a:r>
              <a:rPr lang="en-US" sz="8800" b="1" dirty="0" smtClean="0"/>
              <a:t>KINDS OF REPRODUCTION</a:t>
            </a:r>
            <a:endParaRPr lang="en-US" sz="8800" b="1" dirty="0"/>
          </a:p>
        </p:txBody>
      </p:sp>
      <p:sp>
        <p:nvSpPr>
          <p:cNvPr id="3" name="Subtitle 2"/>
          <p:cNvSpPr>
            <a:spLocks noGrp="1"/>
          </p:cNvSpPr>
          <p:nvPr>
            <p:ph type="subTitle" idx="1"/>
          </p:nvPr>
        </p:nvSpPr>
        <p:spPr>
          <a:xfrm>
            <a:off x="1371600" y="4648200"/>
            <a:ext cx="6400800" cy="990600"/>
          </a:xfrm>
        </p:spPr>
        <p:txBody>
          <a:bodyPr/>
          <a:lstStyle/>
          <a:p>
            <a:endParaRPr lang="en-US" dirty="0"/>
          </a:p>
        </p:txBody>
      </p:sp>
    </p:spTree>
  </p:cSld>
  <p:clrMapOvr>
    <a:masterClrMapping/>
  </p:clrMapOvr>
  <p:transition>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trm.jpg"/>
          <p:cNvPicPr>
            <a:picLocks noChangeAspect="1"/>
          </p:cNvPicPr>
          <p:nvPr/>
        </p:nvPicPr>
        <p:blipFill>
          <a:blip r:embed="rId2"/>
          <a:stretch>
            <a:fillRect/>
          </a:stretch>
        </p:blipFill>
        <p:spPr>
          <a:xfrm>
            <a:off x="1" y="0"/>
            <a:ext cx="9144000" cy="6857999"/>
          </a:xfrm>
          <a:prstGeom prst="rect">
            <a:avLst/>
          </a:prstGeom>
        </p:spPr>
      </p:pic>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a:bodyPr>
          <a:lstStyle/>
          <a:p>
            <a:r>
              <a:rPr lang="en-US" sz="6600" b="1" dirty="0" smtClean="0"/>
              <a:t>ASEXUAL REPRODUCTION</a:t>
            </a:r>
          </a:p>
          <a:p>
            <a:r>
              <a:rPr lang="en-US" sz="6600" b="1" dirty="0" smtClean="0"/>
              <a:t>SEXUAL REPRODUCTION</a:t>
            </a:r>
            <a:endParaRPr lang="en-US" sz="6600" b="1" dirty="0"/>
          </a:p>
        </p:txBody>
      </p:sp>
    </p:spTree>
  </p:cSld>
  <p:clrMapOvr>
    <a:masterClrMapping/>
  </p:clrMapOvr>
  <p:transition>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trm.jpg"/>
          <p:cNvPicPr>
            <a:picLocks noChangeAspect="1"/>
          </p:cNvPicPr>
          <p:nvPr/>
        </p:nvPicPr>
        <p:blipFill>
          <a:blip r:embed="rId2"/>
          <a:stretch>
            <a:fillRect/>
          </a:stretch>
        </p:blipFill>
        <p:spPr>
          <a:xfrm>
            <a:off x="1" y="0"/>
            <a:ext cx="9144000" cy="6857999"/>
          </a:xfrm>
          <a:prstGeom prst="rect">
            <a:avLst/>
          </a:prstGeom>
        </p:spPr>
      </p:pic>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ctr">
              <a:buNone/>
            </a:pPr>
            <a:r>
              <a:rPr lang="en-US" sz="3600" b="1" dirty="0" smtClean="0"/>
              <a:t>  Aim </a:t>
            </a:r>
            <a:r>
              <a:rPr lang="en-US" sz="3600" b="1" dirty="0"/>
              <a:t>for success, not perfection. Never give up your right to be wrong, because then you will lose the ability to learn new things and move forward with your life. Remember that fear always lurks behind perfectionism</a:t>
            </a:r>
            <a:r>
              <a:rPr lang="en-US" sz="3600" b="1" dirty="0" smtClean="0"/>
              <a:t>.</a:t>
            </a:r>
          </a:p>
          <a:p>
            <a:pPr algn="r">
              <a:buNone/>
            </a:pPr>
            <a:r>
              <a:rPr lang="en-US" sz="3600" b="1" dirty="0" smtClean="0"/>
              <a:t>-David M. Burns</a:t>
            </a:r>
            <a:endParaRPr lang="en-US" sz="3600" b="1" dirty="0"/>
          </a:p>
        </p:txBody>
      </p:sp>
    </p:spTree>
  </p:cSld>
  <p:clrMapOvr>
    <a:masterClrMapping/>
  </p:clrMapOvr>
  <p:transition>
    <p:pull dir="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TotalTime>
  <Words>128</Words>
  <Application>Microsoft Office PowerPoint</Application>
  <PresentationFormat>On-screen Show (4:3)</PresentationFormat>
  <Paragraphs>24</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Maryknoll School of Manay, Inc.</vt:lpstr>
      <vt:lpstr>OBJECTIVES: </vt:lpstr>
      <vt:lpstr>First Grading: ECOSYSTEM</vt:lpstr>
      <vt:lpstr>Slide 4</vt:lpstr>
      <vt:lpstr>Second Grading: PLANTS</vt:lpstr>
      <vt:lpstr>Slide 6</vt:lpstr>
      <vt:lpstr>Third Grading: KINDS OF REPRODUCTION</vt:lpstr>
      <vt:lpstr>Slide 8</vt:lpstr>
      <vt:lpstr>Slide 9</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Maryknoll School of Manay, Inc.</dc:title>
  <dc:creator>infiNetCafe</dc:creator>
  <cp:lastModifiedBy>infiNetCafe</cp:lastModifiedBy>
  <cp:revision>5</cp:revision>
  <dcterms:created xsi:type="dcterms:W3CDTF">2012-09-30T07:58:34Z</dcterms:created>
  <dcterms:modified xsi:type="dcterms:W3CDTF">2012-09-30T08:57:20Z</dcterms:modified>
</cp:coreProperties>
</file>